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9" r:id="rId2"/>
    <p:sldId id="340" r:id="rId3"/>
    <p:sldId id="35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7"/>
    <p:restoredTop sz="86458" autoAdjust="0"/>
  </p:normalViewPr>
  <p:slideViewPr>
    <p:cSldViewPr snapToGrid="0">
      <p:cViewPr varScale="1">
        <p:scale>
          <a:sx n="65" d="100"/>
          <a:sy n="65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95" d="100"/>
        <a:sy n="19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21" d="100"/>
          <a:sy n="121" d="100"/>
        </p:scale>
        <p:origin x="-270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1CE3F-FBCA-0840-969E-418F8287F4E3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5D5FD-BEB5-0B49-8651-C0BBE6E68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16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8C164-1B85-194E-BBEF-F172BBE63EF2}" type="datetimeFigureOut">
              <a:rPr lang="it-IT" smtClean="0"/>
              <a:t>04/09/2017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DF3FE-7FE6-EB40-BB60-48AE8146467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39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DF3FE-7FE6-EB40-BB60-48AE8146467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713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80717"/>
            <a:ext cx="7772400" cy="769441"/>
          </a:xfrm>
        </p:spPr>
        <p:txBody>
          <a:bodyPr>
            <a:sp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15952" y="6490820"/>
            <a:ext cx="73797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26884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69726" y="446484"/>
            <a:ext cx="3750469" cy="2803922"/>
          </a:xfrm>
          <a:prstGeom prst="rect">
            <a:avLst/>
          </a:prstGeom>
        </p:spPr>
        <p:txBody>
          <a:bodyPr anchor="b"/>
          <a:lstStyle>
            <a:lvl1pPr>
              <a:defRPr sz="4200"/>
            </a:lvl1pPr>
          </a:lstStyle>
          <a:p>
            <a:pPr lvl="0">
              <a:defRPr sz="1800"/>
            </a:pPr>
            <a:r>
              <a:rPr sz="42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69726" y="3348633"/>
            <a:ext cx="3750469" cy="288428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00"/>
            </a:lvl1pPr>
            <a:lvl2pPr marL="0" indent="160729" algn="ctr">
              <a:spcBef>
                <a:spcPts val="0"/>
              </a:spcBef>
              <a:buSzTx/>
              <a:buNone/>
              <a:defRPr sz="2200"/>
            </a:lvl2pPr>
            <a:lvl3pPr marL="0" indent="321457" algn="ctr">
              <a:spcBef>
                <a:spcPts val="0"/>
              </a:spcBef>
              <a:buSzTx/>
              <a:buNone/>
              <a:defRPr sz="2200"/>
            </a:lvl3pPr>
            <a:lvl4pPr marL="0" indent="482186" algn="ctr">
              <a:spcBef>
                <a:spcPts val="0"/>
              </a:spcBef>
              <a:buSzTx/>
              <a:buNone/>
              <a:defRPr sz="2200"/>
            </a:lvl4pPr>
            <a:lvl5pPr marL="0" indent="642915" algn="ctr">
              <a:spcBef>
                <a:spcPts val="0"/>
              </a:spcBef>
              <a:buSzTx/>
              <a:buNone/>
              <a:defRPr sz="2200"/>
            </a:lvl5pPr>
          </a:lstStyle>
          <a:p>
            <a:pPr lvl="0">
              <a:defRPr sz="1800"/>
            </a:pPr>
            <a:r>
              <a:rPr sz="2200"/>
              <a:t>Body Level One</a:t>
            </a:r>
          </a:p>
          <a:p>
            <a:pPr lvl="1">
              <a:defRPr sz="1800"/>
            </a:pPr>
            <a:r>
              <a:rPr sz="2200"/>
              <a:t>Body Level Two</a:t>
            </a:r>
          </a:p>
          <a:p>
            <a:pPr lvl="2">
              <a:defRPr sz="1800"/>
            </a:pPr>
            <a:r>
              <a:rPr sz="2200"/>
              <a:t>Body Level Three</a:t>
            </a:r>
          </a:p>
          <a:p>
            <a:pPr lvl="3">
              <a:defRPr sz="1800"/>
            </a:pPr>
            <a:r>
              <a:rPr sz="2200"/>
              <a:t>Body Level Four</a:t>
            </a:r>
          </a:p>
          <a:p>
            <a:pPr lvl="4">
              <a:defRPr sz="1800"/>
            </a:pPr>
            <a:r>
              <a:rPr sz="22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8341943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9956568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647"/>
            <a:ext cx="8229600" cy="10646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377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25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5284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75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99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648"/>
            <a:ext cx="8229600" cy="9942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8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814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772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6916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217128" y="6421983"/>
            <a:ext cx="5367814" cy="4360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0" dirty="0" smtClean="0"/>
              <a:t>Managing Active &amp; Healthy Ageing with Service Robots</a:t>
            </a:r>
            <a:endParaRPr lang="en-US" sz="1800" i="0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406022" y="6422400"/>
            <a:ext cx="737978" cy="435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5C69CF1-68C9-4560-B94E-0BFBB2425644}" type="slidenum">
              <a:rPr lang="en-US" sz="1800" smtClean="0"/>
              <a:pPr algn="r"/>
              <a:t>‹#›</a:t>
            </a:fld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3657" cy="428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358" y="0"/>
            <a:ext cx="1459642" cy="428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61889" y="6409712"/>
            <a:ext cx="1851990" cy="4360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en-US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Mario_Kompai</a:t>
            </a:r>
            <a:endParaRPr lang="en-US" sz="1200" dirty="0"/>
          </a:p>
        </p:txBody>
      </p:sp>
      <p:pic>
        <p:nvPicPr>
          <p:cNvPr id="1026" name="Picture 2" descr="Αποτέλεσμα εικόνας για image twitt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2400"/>
            <a:ext cx="535573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0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80717"/>
            <a:ext cx="7772400" cy="769441"/>
          </a:xfrm>
        </p:spPr>
        <p:txBody>
          <a:bodyPr/>
          <a:lstStyle/>
          <a:p>
            <a:r>
              <a:rPr lang="en-US" dirty="0" smtClean="0"/>
              <a:t>Mario Presentation template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Your name and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slides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this file and create your power point presentations based on the slide templates already included.</a:t>
            </a:r>
          </a:p>
          <a:p>
            <a:r>
              <a:rPr lang="en-US" dirty="0" smtClean="0"/>
              <a:t>Next is a typical ending slide using our hashtag fro impressions and </a:t>
            </a:r>
            <a:r>
              <a:rPr lang="en-US" dirty="0" err="1" smtClean="0"/>
              <a:t>url</a:t>
            </a:r>
            <a:r>
              <a:rPr lang="en-US" dirty="0" smtClean="0"/>
              <a:t>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23882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011429"/>
            <a:ext cx="7772400" cy="712453"/>
          </a:xfrm>
        </p:spPr>
        <p:txBody>
          <a:bodyPr/>
          <a:lstStyle/>
          <a:p>
            <a:pPr algn="ctr"/>
            <a:r>
              <a:rPr lang="en-US" u="sng" dirty="0" smtClean="0"/>
              <a:t>Thank you!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3408987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 smtClean="0"/>
              <a:t>Tweet your impressions using </a:t>
            </a:r>
            <a:r>
              <a:rPr lang="en-US" sz="2800" b="1" dirty="0" smtClean="0">
                <a:solidFill>
                  <a:schemeClr val="accent1"/>
                </a:solidFill>
              </a:rPr>
              <a:t>#</a:t>
            </a:r>
            <a:r>
              <a:rPr lang="en-US" sz="2800" b="1" dirty="0" err="1" smtClean="0">
                <a:solidFill>
                  <a:schemeClr val="accent1"/>
                </a:solidFill>
              </a:rPr>
              <a:t>MarioProject</a:t>
            </a:r>
            <a:r>
              <a:rPr lang="en-US" sz="2800" b="1" dirty="0" smtClean="0">
                <a:solidFill>
                  <a:schemeClr val="accent1"/>
                </a:solidFill>
              </a:rPr>
              <a:t> </a:t>
            </a:r>
          </a:p>
          <a:p>
            <a:pPr algn="ctr"/>
            <a:endParaRPr lang="en-US" sz="2800" b="1" dirty="0">
              <a:solidFill>
                <a:schemeClr val="accent1"/>
              </a:solidFill>
            </a:endParaRPr>
          </a:p>
          <a:p>
            <a:pPr algn="ctr"/>
            <a:r>
              <a:rPr lang="en-US" sz="2800" dirty="0" smtClean="0"/>
              <a:t>Find out more at </a:t>
            </a:r>
            <a:r>
              <a:rPr lang="en-US" sz="2800" b="1" dirty="0">
                <a:solidFill>
                  <a:schemeClr val="accent1"/>
                </a:solidFill>
              </a:rPr>
              <a:t>http://www.mario-project.eu</a:t>
            </a:r>
          </a:p>
        </p:txBody>
      </p:sp>
    </p:spTree>
    <p:extLst>
      <p:ext uri="{BB962C8B-B14F-4D97-AF65-F5344CB8AC3E}">
        <p14:creationId xmlns:p14="http://schemas.microsoft.com/office/powerpoint/2010/main" val="34599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8129</TotalTime>
  <Words>61</Words>
  <Application>Microsoft Office PowerPoint</Application>
  <PresentationFormat>On-screen Show (4:3)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Mario Presentation template</vt:lpstr>
      <vt:lpstr>Typical slides example</vt:lpstr>
      <vt:lpstr>Thank you!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Messervey</dc:creator>
  <cp:lastModifiedBy>Angelos Kouroupetroglou</cp:lastModifiedBy>
  <cp:revision>323</cp:revision>
  <dcterms:created xsi:type="dcterms:W3CDTF">2015-01-24T05:48:18Z</dcterms:created>
  <dcterms:modified xsi:type="dcterms:W3CDTF">2017-09-04T09:55:14Z</dcterms:modified>
</cp:coreProperties>
</file>